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5" r:id="rId9"/>
    <p:sldId id="267" r:id="rId10"/>
    <p:sldId id="262" r:id="rId11"/>
    <p:sldId id="269" r:id="rId12"/>
    <p:sldId id="268" r:id="rId13"/>
    <p:sldId id="270" r:id="rId14"/>
    <p:sldId id="271" r:id="rId15"/>
    <p:sldId id="273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EF4307C7-FD25-4C62-88C0-FC46471BC057}">
          <p14:sldIdLst>
            <p14:sldId id="256"/>
            <p14:sldId id="257"/>
            <p14:sldId id="258"/>
            <p14:sldId id="259"/>
            <p14:sldId id="260"/>
            <p14:sldId id="261"/>
            <p14:sldId id="266"/>
            <p14:sldId id="265"/>
            <p14:sldId id="267"/>
            <p14:sldId id="262"/>
            <p14:sldId id="269"/>
            <p14:sldId id="268"/>
            <p14:sldId id="270"/>
            <p14:sldId id="271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938A-AE36-4C13-9C1B-F4CCDB244C27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5BEB-C91C-428A-B9D4-850DAFB7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231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938A-AE36-4C13-9C1B-F4CCDB244C27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5BEB-C91C-428A-B9D4-850DAFB7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0159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938A-AE36-4C13-9C1B-F4CCDB244C27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5BEB-C91C-428A-B9D4-850DAFB7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9618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938A-AE36-4C13-9C1B-F4CCDB244C27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5BEB-C91C-428A-B9D4-850DAFB7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649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938A-AE36-4C13-9C1B-F4CCDB244C27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5BEB-C91C-428A-B9D4-850DAFB7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1647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938A-AE36-4C13-9C1B-F4CCDB244C27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5BEB-C91C-428A-B9D4-850DAFB7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5860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938A-AE36-4C13-9C1B-F4CCDB244C27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5BEB-C91C-428A-B9D4-850DAFB7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398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938A-AE36-4C13-9C1B-F4CCDB244C27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5BEB-C91C-428A-B9D4-850DAFB7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16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938A-AE36-4C13-9C1B-F4CCDB244C27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5BEB-C91C-428A-B9D4-850DAFB7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12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938A-AE36-4C13-9C1B-F4CCDB244C27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5BEB-C91C-428A-B9D4-850DAFB7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6776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938A-AE36-4C13-9C1B-F4CCDB244C27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5BEB-C91C-428A-B9D4-850DAFB7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2842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F938A-AE36-4C13-9C1B-F4CCDB244C27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D5BEB-C91C-428A-B9D4-850DAFB7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538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11960" y="1356043"/>
            <a:ext cx="9144000" cy="2387600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Проектная работа</a:t>
            </a:r>
            <a:b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Игра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‘Doom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Knight’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662160" y="5648961"/>
            <a:ext cx="2387600" cy="1142682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Выполнил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 err="1">
                <a:solidFill>
                  <a:schemeClr val="bg1"/>
                </a:solidFill>
              </a:rPr>
              <a:t>Митякин</a:t>
            </a:r>
            <a:r>
              <a:rPr lang="ru-RU" dirty="0">
                <a:solidFill>
                  <a:schemeClr val="bg1"/>
                </a:solidFill>
              </a:rPr>
              <a:t> Роман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1511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517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Экран выбора уровней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sun9-62.userapi.com/impg/m6tGar2cadSvj2v6amMCGv7LaQ8CSfwH7e2t8g/2j1_hX6qxNQ.jpg?size=850x450&amp;quality=95&amp;sign=d78e1a1ecfea1429c2d8ef80b728c0a1&amp;type=albu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09" y="1361440"/>
            <a:ext cx="9972782" cy="527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64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517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1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1693" y="1361440"/>
            <a:ext cx="9968613" cy="527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474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517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</a:t>
            </a:r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609" y="1372192"/>
            <a:ext cx="9972782" cy="525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691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517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</a:t>
            </a:r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6000" y="1317521"/>
            <a:ext cx="10160000" cy="536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462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Экран после победы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71" y="1279526"/>
            <a:ext cx="10153296" cy="5375274"/>
          </a:xfrm>
        </p:spPr>
      </p:pic>
    </p:spTree>
    <p:extLst>
      <p:ext uri="{BB962C8B-B14F-4D97-AF65-F5344CB8AC3E}">
        <p14:creationId xmlns:p14="http://schemas.microsoft.com/office/powerpoint/2010/main" val="3349312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Экран после поражения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71" y="1279526"/>
            <a:ext cx="10153295" cy="5375274"/>
          </a:xfrm>
        </p:spPr>
      </p:pic>
    </p:spTree>
    <p:extLst>
      <p:ext uri="{BB962C8B-B14F-4D97-AF65-F5344CB8AC3E}">
        <p14:creationId xmlns:p14="http://schemas.microsoft.com/office/powerpoint/2010/main" val="3452316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32840" y="1311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игры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6685280" y="178498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   </a:t>
            </a:r>
            <a:r>
              <a:rPr lang="en-US" sz="3200" dirty="0" smtClean="0">
                <a:solidFill>
                  <a:schemeClr val="bg1"/>
                </a:solidFill>
              </a:rPr>
              <a:t>Doom Knight – </a:t>
            </a:r>
            <a:r>
              <a:rPr lang="ru-RU" sz="3200" dirty="0" smtClean="0">
                <a:solidFill>
                  <a:schemeClr val="bg1"/>
                </a:solidFill>
              </a:rPr>
              <a:t>это игра о рыцаре, который попал в средневековый замок и пробирается через препятствия в виде враждебных существ. Суть игры – добраться к выходу, не задев врагов.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sz="half" idx="2"/>
          </p:nvPr>
        </p:nvSpPr>
        <p:spPr>
          <a:xfrm>
            <a:off x="899160" y="1781810"/>
            <a:ext cx="5146040" cy="4212590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317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Главный герой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sun9-70.userapi.com/impg/Gb8l5XZTTOEPZuzJLy8A_M2lqnmJuzfpJu5ceg/dCCuEdAOIiY.jpg?size=1380x552&amp;quality=96&amp;sign=5e789291f831f71611513b00a1b22cdc&amp;type=albu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98174"/>
            <a:ext cx="10515600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788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806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Враждебный персонаж</a:t>
            </a:r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скелет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1592"/>
            <a:ext cx="10819146" cy="5251448"/>
          </a:xfrm>
        </p:spPr>
      </p:pic>
    </p:spTree>
    <p:extLst>
      <p:ext uri="{BB962C8B-B14F-4D97-AF65-F5344CB8AC3E}">
        <p14:creationId xmlns:p14="http://schemas.microsoft.com/office/powerpoint/2010/main" val="4216546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9740" y="202565"/>
            <a:ext cx="11272520" cy="1325563"/>
          </a:xfrm>
        </p:spPr>
        <p:txBody>
          <a:bodyPr>
            <a:noAutofit/>
          </a:bodyPr>
          <a:lstStyle/>
          <a:p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Враждебный персонаж</a:t>
            </a:r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скелет-</a:t>
            </a:r>
            <a:r>
              <a:rPr lang="ru-RU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дровоссек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" y="1630223"/>
            <a:ext cx="10505440" cy="4759772"/>
          </a:xfrm>
        </p:spPr>
      </p:pic>
    </p:spTree>
    <p:extLst>
      <p:ext uri="{BB962C8B-B14F-4D97-AF65-F5344CB8AC3E}">
        <p14:creationId xmlns:p14="http://schemas.microsoft.com/office/powerpoint/2010/main" val="3882522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Сферо</a:t>
            </a:r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-пушка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48661" y="2296492"/>
            <a:ext cx="2517605" cy="3371793"/>
          </a:xfrm>
        </p:spPr>
      </p:pic>
      <p:pic>
        <p:nvPicPr>
          <p:cNvPr id="5" name="Объект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03586" y="3289564"/>
            <a:ext cx="1443384" cy="138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2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517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Дополнительные спрайты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1" y="2403706"/>
            <a:ext cx="2204720" cy="2264306"/>
          </a:xfrm>
        </p:spPr>
      </p:pic>
      <p:pic>
        <p:nvPicPr>
          <p:cNvPr id="10" name="Объект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73" y="2403706"/>
            <a:ext cx="1956536" cy="2264306"/>
          </a:xfrm>
          <a:prstGeom prst="rect">
            <a:avLst/>
          </a:prstGeom>
        </p:spPr>
      </p:pic>
      <p:pic>
        <p:nvPicPr>
          <p:cNvPr id="11" name="Объект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01" y="2525363"/>
            <a:ext cx="2204720" cy="202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97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Механика игры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74" y="1601788"/>
            <a:ext cx="9061012" cy="4799012"/>
          </a:xfrm>
        </p:spPr>
      </p:pic>
    </p:spTree>
    <p:extLst>
      <p:ext uri="{BB962C8B-B14F-4D97-AF65-F5344CB8AC3E}">
        <p14:creationId xmlns:p14="http://schemas.microsoft.com/office/powerpoint/2010/main" val="848745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Главный экран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240" y="1521656"/>
            <a:ext cx="9367520" cy="4959276"/>
          </a:xfrm>
        </p:spPr>
      </p:pic>
    </p:spTree>
    <p:extLst>
      <p:ext uri="{BB962C8B-B14F-4D97-AF65-F5344CB8AC3E}">
        <p14:creationId xmlns:p14="http://schemas.microsoft.com/office/powerpoint/2010/main" val="14376755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73</Words>
  <Application>Microsoft Office PowerPoint</Application>
  <PresentationFormat>Широкоэкранный</PresentationFormat>
  <Paragraphs>18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Тема Office</vt:lpstr>
      <vt:lpstr>Проектная работа Игра ‘Doom Knight’</vt:lpstr>
      <vt:lpstr>Описание игры</vt:lpstr>
      <vt:lpstr>Главный герой</vt:lpstr>
      <vt:lpstr>Враждебный персонаж: скелет</vt:lpstr>
      <vt:lpstr>Враждебный персонаж: скелет-дровоссек</vt:lpstr>
      <vt:lpstr>Сферо-пушка</vt:lpstr>
      <vt:lpstr>Дополнительные спрайты</vt:lpstr>
      <vt:lpstr>Механика игры</vt:lpstr>
      <vt:lpstr>Главный экран</vt:lpstr>
      <vt:lpstr>Экран выбора уровней</vt:lpstr>
      <vt:lpstr>Уровень 1</vt:lpstr>
      <vt:lpstr>Уровень 2</vt:lpstr>
      <vt:lpstr>Уровень 3</vt:lpstr>
      <vt:lpstr>Экран после победы</vt:lpstr>
      <vt:lpstr>Экран после поражения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‘Doom Knight’</dc:title>
  <dc:creator>user</dc:creator>
  <cp:lastModifiedBy>user</cp:lastModifiedBy>
  <cp:revision>9</cp:revision>
  <dcterms:created xsi:type="dcterms:W3CDTF">2023-01-12T14:08:08Z</dcterms:created>
  <dcterms:modified xsi:type="dcterms:W3CDTF">2023-01-15T16:32:16Z</dcterms:modified>
</cp:coreProperties>
</file>